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84" r:id="rId10"/>
    <p:sldId id="285" r:id="rId11"/>
    <p:sldId id="263" r:id="rId12"/>
    <p:sldId id="286" r:id="rId13"/>
    <p:sldId id="287" r:id="rId14"/>
    <p:sldId id="288" r:id="rId15"/>
    <p:sldId id="264" r:id="rId16"/>
    <p:sldId id="265" r:id="rId17"/>
    <p:sldId id="266" r:id="rId18"/>
    <p:sldId id="289" r:id="rId19"/>
    <p:sldId id="290" r:id="rId20"/>
    <p:sldId id="267" r:id="rId21"/>
    <p:sldId id="268" r:id="rId22"/>
    <p:sldId id="291" r:id="rId23"/>
    <p:sldId id="269" r:id="rId24"/>
    <p:sldId id="292" r:id="rId25"/>
    <p:sldId id="293" r:id="rId26"/>
    <p:sldId id="270" r:id="rId27"/>
    <p:sldId id="294" r:id="rId28"/>
    <p:sldId id="271" r:id="rId29"/>
    <p:sldId id="272" r:id="rId30"/>
    <p:sldId id="273" r:id="rId31"/>
    <p:sldId id="274" r:id="rId32"/>
    <p:sldId id="275" r:id="rId33"/>
    <p:sldId id="295" r:id="rId34"/>
    <p:sldId id="276" r:id="rId35"/>
    <p:sldId id="296" r:id="rId36"/>
    <p:sldId id="277" r:id="rId37"/>
    <p:sldId id="278" r:id="rId38"/>
    <p:sldId id="297" r:id="rId39"/>
    <p:sldId id="279" r:id="rId40"/>
    <p:sldId id="280" r:id="rId41"/>
    <p:sldId id="298" r:id="rId42"/>
    <p:sldId id="281" r:id="rId43"/>
    <p:sldId id="301" r:id="rId44"/>
    <p:sldId id="302" r:id="rId45"/>
    <p:sldId id="282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8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0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4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55E0-368A-40C4-A731-34687813AE9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ECD4-55B5-4A7E-822C-84E960EF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Ir09k_LMo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conflicts_in_Afric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QfruTuH4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Colonies Become New Nations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34</a:t>
            </a:r>
          </a:p>
          <a:p>
            <a:r>
              <a:rPr lang="en-US" dirty="0" smtClean="0"/>
              <a:t>1945-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42603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 of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on a trip to Delhi to plead for the fair treatment of Muslim refugees </a:t>
            </a:r>
            <a:r>
              <a:rPr lang="en-US" b="1" u="sng" dirty="0" smtClean="0"/>
              <a:t>Gandhi</a:t>
            </a:r>
            <a:r>
              <a:rPr lang="en-US" dirty="0" smtClean="0"/>
              <a:t> was assassinated by a Hindu extremist who thought he was too protective of the Muslims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876300"/>
            <a:ext cx="686593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7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09550"/>
            <a:ext cx="4248150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423988"/>
            <a:ext cx="58864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for Kashmir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Partition, India and Pakistan began fighting over a region in northern India known as </a:t>
            </a:r>
            <a:r>
              <a:rPr lang="en-US" b="1" u="sng" dirty="0" smtClean="0"/>
              <a:t>Kashmir</a:t>
            </a:r>
          </a:p>
          <a:p>
            <a:r>
              <a:rPr lang="en-US" dirty="0" smtClean="0"/>
              <a:t>The two countries continue to fight over the region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Nehru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After gaining independence, </a:t>
            </a:r>
            <a:r>
              <a:rPr lang="en-US" b="1" u="sng" dirty="0" err="1" smtClean="0"/>
              <a:t>Jawaharal</a:t>
            </a:r>
            <a:r>
              <a:rPr lang="en-US" b="1" u="sng" dirty="0" smtClean="0"/>
              <a:t> Nehru</a:t>
            </a:r>
            <a:r>
              <a:rPr lang="en-US" dirty="0" smtClean="0"/>
              <a:t> became the first prime minister of India</a:t>
            </a:r>
          </a:p>
          <a:p>
            <a:r>
              <a:rPr lang="en-US" dirty="0" smtClean="0"/>
              <a:t>His daughter, Indira Gandhi who became prime minister after his death was later assassinated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40" y="2209800"/>
            <a:ext cx="4038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India’s growing population is expected to pass China as the world’s most </a:t>
            </a:r>
            <a:r>
              <a:rPr lang="en-US" b="1" u="sng" dirty="0" smtClean="0"/>
              <a:t>populous </a:t>
            </a:r>
            <a:r>
              <a:rPr lang="en-US" dirty="0" smtClean="0"/>
              <a:t>nation by 2035</a:t>
            </a:r>
          </a:p>
          <a:p>
            <a:r>
              <a:rPr lang="en-US" b="1" u="sng" dirty="0" smtClean="0"/>
              <a:t>Poverty</a:t>
            </a:r>
            <a:r>
              <a:rPr lang="en-US" dirty="0" smtClean="0"/>
              <a:t> and religious tension continue to plague the country</a:t>
            </a:r>
          </a:p>
          <a:p>
            <a:r>
              <a:rPr lang="en-US" dirty="0" smtClean="0"/>
              <a:t>Tensions between India and Pakistan are even more troubling now that both countries possess </a:t>
            </a:r>
            <a:r>
              <a:rPr lang="en-US" b="1" u="sng" dirty="0" smtClean="0"/>
              <a:t>nuclear weapons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2463"/>
            <a:ext cx="7618413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43063"/>
            <a:ext cx="5715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Nations in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Imperialism and the </a:t>
            </a:r>
            <a:r>
              <a:rPr lang="en-US" b="1" u="sng" dirty="0" smtClean="0"/>
              <a:t>Berlin Conference</a:t>
            </a:r>
            <a:r>
              <a:rPr lang="en-US" dirty="0" smtClean="0"/>
              <a:t> have had long lasting effects on Africa.</a:t>
            </a:r>
          </a:p>
          <a:p>
            <a:r>
              <a:rPr lang="en-US" dirty="0" smtClean="0"/>
              <a:t>As with India and Pakistan, many African nations pushed for their </a:t>
            </a:r>
            <a:r>
              <a:rPr lang="en-US" b="1" u="sng" dirty="0" smtClean="0"/>
              <a:t>independence</a:t>
            </a:r>
            <a:r>
              <a:rPr lang="en-US" dirty="0" smtClean="0"/>
              <a:t> after WW2</a:t>
            </a:r>
            <a:endParaRPr lang="en-US" b="1" u="sng" dirty="0" smtClean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025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033463"/>
            <a:ext cx="54197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9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British colony of the </a:t>
            </a:r>
            <a:r>
              <a:rPr lang="en-US" b="1" u="sng" dirty="0" smtClean="0"/>
              <a:t>Gold Coast</a:t>
            </a:r>
            <a:r>
              <a:rPr lang="en-US" dirty="0" smtClean="0"/>
              <a:t> was the first colony south of the Sahara to achieve independence</a:t>
            </a:r>
          </a:p>
          <a:p>
            <a:r>
              <a:rPr lang="en-US" b="1" u="sng" dirty="0" smtClean="0"/>
              <a:t>Kwame Nkrumah</a:t>
            </a:r>
            <a:r>
              <a:rPr lang="en-US" dirty="0" smtClean="0"/>
              <a:t>- nationalist leader who led a nonviolent movement against British rule in the Gold Coast.</a:t>
            </a:r>
          </a:p>
          <a:p>
            <a:r>
              <a:rPr lang="en-US" dirty="0" smtClean="0"/>
              <a:t>Nkrumah became the first prime minister of </a:t>
            </a:r>
            <a:r>
              <a:rPr lang="en-US" b="1" u="sng" dirty="0" smtClean="0"/>
              <a:t>Ghana</a:t>
            </a:r>
          </a:p>
          <a:p>
            <a:r>
              <a:rPr lang="en-US" dirty="0" smtClean="0">
                <a:hlinkClick r:id="rId2"/>
              </a:rPr>
              <a:t>The World Before Us - </a:t>
            </a:r>
            <a:r>
              <a:rPr lang="en-US" dirty="0" err="1" smtClean="0">
                <a:hlinkClick r:id="rId2"/>
              </a:rPr>
              <a:t>Dr</a:t>
            </a:r>
            <a:r>
              <a:rPr lang="en-US" dirty="0" smtClean="0">
                <a:hlinkClick r:id="rId2"/>
              </a:rPr>
              <a:t> Kwame Nkrumah (History Channel)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27635"/>
            <a:ext cx="3581400" cy="435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4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63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err="1" smtClean="0"/>
              <a:t>Jomo</a:t>
            </a:r>
            <a:r>
              <a:rPr lang="en-US" b="1" u="sng" dirty="0" smtClean="0"/>
              <a:t> Kenyatta</a:t>
            </a:r>
            <a:r>
              <a:rPr lang="en-US" dirty="0" smtClean="0"/>
              <a:t>- Kenyan nationalist, first president of Kenya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581400" cy="31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98714"/>
            <a:ext cx="5756031" cy="534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8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civil wars still occur in Africa because of the lasting effects of imperialism and the Berlin </a:t>
            </a:r>
            <a:r>
              <a:rPr lang="en-US" dirty="0" smtClean="0"/>
              <a:t>Conference</a:t>
            </a:r>
          </a:p>
          <a:p>
            <a:r>
              <a:rPr lang="en-US" dirty="0" smtClean="0">
                <a:hlinkClick r:id="rId2"/>
              </a:rPr>
              <a:t>List of conflicts in Africa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towards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1945, the British had controlled India for almost </a:t>
            </a:r>
            <a:r>
              <a:rPr lang="en-US" b="1" u="sng" dirty="0" smtClean="0"/>
              <a:t>200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During the war, the British tried to gain support from Indian nationalists by promising </a:t>
            </a:r>
            <a:r>
              <a:rPr lang="en-US" b="1" u="sng" dirty="0" smtClean="0"/>
              <a:t>governmental </a:t>
            </a:r>
            <a:r>
              <a:rPr lang="en-US" dirty="0" smtClean="0"/>
              <a:t>changes after the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land called Palestine now consists of </a:t>
            </a:r>
            <a:r>
              <a:rPr lang="en-US" b="1" u="sng" dirty="0" smtClean="0"/>
              <a:t>Israel</a:t>
            </a:r>
            <a:r>
              <a:rPr lang="en-US" dirty="0" smtClean="0"/>
              <a:t>, the West Bank, and the Gaza Strip</a:t>
            </a:r>
          </a:p>
          <a:p>
            <a:r>
              <a:rPr lang="en-US" dirty="0" smtClean="0"/>
              <a:t>To </a:t>
            </a:r>
            <a:r>
              <a:rPr lang="en-US" b="1" u="sng" dirty="0" smtClean="0"/>
              <a:t>Jews</a:t>
            </a:r>
            <a:r>
              <a:rPr lang="en-US" dirty="0" smtClean="0"/>
              <a:t> their claim of the land dates back 3000 years </a:t>
            </a:r>
          </a:p>
          <a:p>
            <a:r>
              <a:rPr lang="en-US" dirty="0" smtClean="0"/>
              <a:t>To Muslim and Christian </a:t>
            </a:r>
            <a:r>
              <a:rPr lang="en-US" b="1" u="sng" dirty="0" smtClean="0"/>
              <a:t>Palestinians</a:t>
            </a:r>
            <a:r>
              <a:rPr lang="en-US" dirty="0" smtClean="0"/>
              <a:t> the land has belonged to them since the Jews were driven out around 135 AD</a:t>
            </a:r>
          </a:p>
          <a:p>
            <a:r>
              <a:rPr lang="en-US" dirty="0" smtClean="0"/>
              <a:t>To </a:t>
            </a:r>
            <a:r>
              <a:rPr lang="en-US" b="1" u="sng" dirty="0" smtClean="0"/>
              <a:t>Arabs</a:t>
            </a:r>
            <a:r>
              <a:rPr lang="en-US" dirty="0" smtClean="0"/>
              <a:t> the land belongs to them since their conquest in the 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Zionists</a:t>
            </a:r>
            <a:r>
              <a:rPr lang="en-US" dirty="0" smtClean="0"/>
              <a:t>- Jews who returned to their homeland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to recreate their homeland</a:t>
            </a:r>
          </a:p>
          <a:p>
            <a:r>
              <a:rPr lang="en-US" b="1" u="sng" dirty="0" smtClean="0"/>
              <a:t>Balfour Declaration</a:t>
            </a:r>
            <a:r>
              <a:rPr lang="en-US" dirty="0" smtClean="0"/>
              <a:t>- British efforts to create a Jewish state in Palestine</a:t>
            </a:r>
          </a:p>
          <a:p>
            <a:r>
              <a:rPr lang="en-US" dirty="0" smtClean="0"/>
              <a:t>At the end of WW2, the UN voted to partition Palestine and create a Jewish state</a:t>
            </a:r>
          </a:p>
          <a:p>
            <a:r>
              <a:rPr lang="en-US" dirty="0" smtClean="0"/>
              <a:t>In 1948, the creation of </a:t>
            </a:r>
            <a:r>
              <a:rPr lang="en-US" b="1" u="sng" dirty="0" smtClean="0"/>
              <a:t>Israel</a:t>
            </a:r>
            <a:r>
              <a:rPr lang="en-US" dirty="0" smtClean="0"/>
              <a:t> was announced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day after claiming independence Israel was </a:t>
            </a:r>
            <a:r>
              <a:rPr lang="en-US" b="1" u="sng" dirty="0" smtClean="0"/>
              <a:t>invaded</a:t>
            </a:r>
            <a:r>
              <a:rPr lang="en-US" dirty="0"/>
              <a:t> </a:t>
            </a:r>
            <a:r>
              <a:rPr lang="en-US" dirty="0" smtClean="0"/>
              <a:t>by Egypt, Iraq, Jordan, Lebanon, Saudi Arabia, and Syria</a:t>
            </a:r>
          </a:p>
          <a:p>
            <a:r>
              <a:rPr lang="en-US" dirty="0" smtClean="0"/>
              <a:t>Within months </a:t>
            </a:r>
            <a:r>
              <a:rPr lang="en-US" b="1" u="sng" dirty="0" smtClean="0"/>
              <a:t>Israel won</a:t>
            </a:r>
            <a:endParaRPr lang="en-US" dirty="0" smtClean="0"/>
          </a:p>
          <a:p>
            <a:r>
              <a:rPr lang="en-US" dirty="0" smtClean="0"/>
              <a:t>War broke out again in 1956, 1967, and 1973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152654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8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PLO</a:t>
            </a:r>
            <a:r>
              <a:rPr lang="en-US" dirty="0" smtClean="0"/>
              <a:t>- Palestinian Liberation Organization, goal is to create an Arab Palestinian state</a:t>
            </a:r>
          </a:p>
          <a:p>
            <a:r>
              <a:rPr lang="en-US" dirty="0" smtClean="0"/>
              <a:t>The PLO carried out many </a:t>
            </a:r>
            <a:r>
              <a:rPr lang="en-US" b="1" u="sng" dirty="0" smtClean="0"/>
              <a:t>terrorist</a:t>
            </a:r>
            <a:r>
              <a:rPr lang="en-US" dirty="0" smtClean="0"/>
              <a:t> attacks on Israel in the 1960s and 1970s.</a:t>
            </a:r>
          </a:p>
          <a:p>
            <a:r>
              <a:rPr lang="en-US" dirty="0" smtClean="0"/>
              <a:t>Many peace talks have occurred over the years but </a:t>
            </a:r>
            <a:r>
              <a:rPr lang="en-US" b="1" u="sng" dirty="0" smtClean="0"/>
              <a:t>tensions</a:t>
            </a:r>
            <a:r>
              <a:rPr lang="en-US" dirty="0" smtClean="0"/>
              <a:t> remain throughout the Middle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0704"/>
            <a:ext cx="5994400" cy="503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8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Asia Struggles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Soviet Union </a:t>
            </a:r>
            <a:r>
              <a:rPr lang="en-US" b="1" u="sng" dirty="0" smtClean="0"/>
              <a:t>collapsed</a:t>
            </a:r>
            <a:r>
              <a:rPr lang="en-US" dirty="0"/>
              <a:t> </a:t>
            </a:r>
            <a:r>
              <a:rPr lang="en-US" dirty="0" smtClean="0"/>
              <a:t>in 1991, the republics it conquered emerged as 15 independent nations</a:t>
            </a:r>
          </a:p>
          <a:p>
            <a:r>
              <a:rPr lang="en-US" dirty="0" smtClean="0"/>
              <a:t>Since gaining independence these countries such as Kazakhstan, Uzbekistan, and Turkmenistan have struggled </a:t>
            </a:r>
            <a:r>
              <a:rPr lang="en-US" b="1" u="sng" dirty="0" smtClean="0"/>
              <a:t>economically</a:t>
            </a:r>
            <a:endParaRPr lang="en-US" dirty="0" smtClean="0"/>
          </a:p>
          <a:p>
            <a:r>
              <a:rPr lang="en-US" b="1" u="sng" dirty="0" smtClean="0"/>
              <a:t>Ethnic and religious </a:t>
            </a:r>
            <a:r>
              <a:rPr lang="en-US" dirty="0" smtClean="0"/>
              <a:t>tensions are also an obstacle for these new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94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1800s Russia and Britain fought for Afghanistan but both were </a:t>
            </a:r>
            <a:r>
              <a:rPr lang="en-US" b="1" u="sng" dirty="0" smtClean="0"/>
              <a:t>unsuccessful</a:t>
            </a:r>
            <a:endParaRPr lang="en-US" dirty="0" smtClean="0"/>
          </a:p>
          <a:p>
            <a:r>
              <a:rPr lang="en-US" dirty="0" smtClean="0"/>
              <a:t>In 1973, military leaders took control of the country and established a </a:t>
            </a:r>
            <a:r>
              <a:rPr lang="en-US" b="1" u="sng" dirty="0" smtClean="0"/>
              <a:t>communist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In 1978, opposition forces joined together to form the </a:t>
            </a:r>
            <a:r>
              <a:rPr lang="en-US" b="1" u="sng" dirty="0" err="1" smtClean="0"/>
              <a:t>mujahideen</a:t>
            </a:r>
            <a:r>
              <a:rPr lang="en-US" dirty="0" smtClean="0"/>
              <a:t>, or holy warriors, who felt communism went against Muslim beliefs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Hindus </a:t>
            </a:r>
            <a:r>
              <a:rPr lang="en-US" dirty="0" err="1"/>
              <a:t>v</a:t>
            </a:r>
            <a:r>
              <a:rPr lang="en-US" dirty="0" err="1" smtClean="0"/>
              <a:t>s</a:t>
            </a:r>
            <a:r>
              <a:rPr lang="en-US" dirty="0" smtClean="0"/>
              <a:t> Muslims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Indians struggled against the British, they also fought amongst </a:t>
            </a:r>
            <a:r>
              <a:rPr lang="en-US" b="1" u="sng" dirty="0" smtClean="0"/>
              <a:t>themselves.</a:t>
            </a:r>
          </a:p>
          <a:p>
            <a:r>
              <a:rPr lang="en-US" dirty="0" smtClean="0"/>
              <a:t>In the 1940s, there were 350 million </a:t>
            </a:r>
            <a:r>
              <a:rPr lang="en-US" b="1" u="sng" dirty="0" smtClean="0"/>
              <a:t>Hindus </a:t>
            </a:r>
            <a:r>
              <a:rPr lang="en-US" dirty="0" smtClean="0"/>
              <a:t>and 100 million </a:t>
            </a:r>
            <a:r>
              <a:rPr lang="en-US" b="1" u="sng" dirty="0" smtClean="0"/>
              <a:t>Muslims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Congress Party</a:t>
            </a:r>
            <a:r>
              <a:rPr lang="en-US" dirty="0" smtClean="0"/>
              <a:t> was the main Hindu political organization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Muslim League</a:t>
            </a:r>
            <a:r>
              <a:rPr lang="en-US" dirty="0" smtClean="0"/>
              <a:t> was created to protect Muslim political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Mujahideen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Mujahideen</a:t>
            </a:r>
            <a:r>
              <a:rPr lang="en-US" dirty="0" smtClean="0"/>
              <a:t> used the land, guerilla tactics, and </a:t>
            </a:r>
            <a:r>
              <a:rPr lang="en-US" b="1" u="sng" dirty="0" smtClean="0"/>
              <a:t>aid from the US </a:t>
            </a:r>
            <a:r>
              <a:rPr lang="en-US" dirty="0" smtClean="0"/>
              <a:t>to defeat Soviet forces who tried to take control of the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8" y="762000"/>
            <a:ext cx="776362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Taliban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With the Soviets gone, the </a:t>
            </a:r>
            <a:r>
              <a:rPr lang="en-US" b="1" u="sng" dirty="0" smtClean="0"/>
              <a:t>Taliban</a:t>
            </a:r>
            <a:r>
              <a:rPr lang="en-US" dirty="0" smtClean="0"/>
              <a:t> emerged to take control of the country</a:t>
            </a:r>
          </a:p>
          <a:p>
            <a:r>
              <a:rPr lang="en-US" dirty="0" smtClean="0"/>
              <a:t>The Taliban followed extreme interpretation of </a:t>
            </a:r>
            <a:r>
              <a:rPr lang="en-US" b="1" u="sng" dirty="0" smtClean="0"/>
              <a:t>Islamic law</a:t>
            </a:r>
            <a:r>
              <a:rPr lang="en-US" dirty="0" smtClean="0"/>
              <a:t> that affected nearly every aspect of life</a:t>
            </a:r>
          </a:p>
          <a:p>
            <a:r>
              <a:rPr lang="en-US" b="1" u="sng" dirty="0" smtClean="0"/>
              <a:t>Women</a:t>
            </a:r>
            <a:r>
              <a:rPr lang="en-US" dirty="0" smtClean="0"/>
              <a:t> were forbidden to go to school or hold jobs and TV, radio, movies, and modern music were banned</a:t>
            </a:r>
          </a:p>
          <a:p>
            <a:r>
              <a:rPr lang="en-US" dirty="0" smtClean="0"/>
              <a:t>Punishment included severe beatings, amputation and </a:t>
            </a:r>
            <a:r>
              <a:rPr lang="en-US" b="1" u="sng" dirty="0" smtClean="0"/>
              <a:t>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0018"/>
            <a:ext cx="7942312" cy="54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3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2950"/>
            <a:ext cx="6934198" cy="52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5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Taliban were accused of allowing </a:t>
            </a:r>
            <a:r>
              <a:rPr lang="en-US" b="1" u="sng" dirty="0" smtClean="0"/>
              <a:t>terrorist</a:t>
            </a:r>
            <a:r>
              <a:rPr lang="en-US" dirty="0" smtClean="0"/>
              <a:t> groups to train in Afghanistan</a:t>
            </a:r>
          </a:p>
          <a:p>
            <a:r>
              <a:rPr lang="en-US" dirty="0" smtClean="0"/>
              <a:t>They also provided refuge for terrorist leaders including </a:t>
            </a:r>
            <a:r>
              <a:rPr lang="en-US" b="1" u="sng" dirty="0" smtClean="0"/>
              <a:t>Osama bin Laden</a:t>
            </a:r>
            <a:endParaRPr lang="en-US" dirty="0" smtClean="0"/>
          </a:p>
          <a:p>
            <a:r>
              <a:rPr lang="en-US" dirty="0" smtClean="0"/>
              <a:t>After the September 11</a:t>
            </a:r>
            <a:r>
              <a:rPr lang="en-US" baseline="30000" dirty="0" smtClean="0"/>
              <a:t>th</a:t>
            </a:r>
            <a:r>
              <a:rPr lang="en-US" dirty="0" smtClean="0"/>
              <a:t> attacks the US demanded the Taliban hand over bin Laden and took </a:t>
            </a:r>
            <a:r>
              <a:rPr lang="en-US" b="1" u="sng" dirty="0" smtClean="0"/>
              <a:t>military action</a:t>
            </a:r>
            <a:r>
              <a:rPr lang="en-US" dirty="0" smtClean="0"/>
              <a:t> when they refused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5945209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5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33375"/>
            <a:ext cx="51435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3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Muslim League was led by </a:t>
            </a:r>
            <a:r>
              <a:rPr lang="en-US" b="1" u="sng" dirty="0" smtClean="0"/>
              <a:t>Muhammad Ali Jinnah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7625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3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Brings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WW2 ended, the British decided to give India its </a:t>
            </a:r>
            <a:r>
              <a:rPr lang="en-US" b="1" u="sng" dirty="0" smtClean="0"/>
              <a:t>freedom</a:t>
            </a:r>
            <a:endParaRPr lang="en-US" dirty="0" smtClean="0"/>
          </a:p>
          <a:p>
            <a:r>
              <a:rPr lang="en-US" dirty="0" smtClean="0"/>
              <a:t>The key problem was: Who should receive </a:t>
            </a:r>
            <a:r>
              <a:rPr lang="en-US" b="1" u="sng" dirty="0" smtClean="0"/>
              <a:t>power</a:t>
            </a:r>
            <a:r>
              <a:rPr lang="en-US" dirty="0" smtClean="0"/>
              <a:t>, the Muslims or Hindus?</a:t>
            </a:r>
          </a:p>
          <a:p>
            <a:r>
              <a:rPr lang="en-US" dirty="0" smtClean="0"/>
              <a:t>As rioting began to break out the British decided that </a:t>
            </a:r>
            <a:r>
              <a:rPr lang="en-US" b="1" u="sng" dirty="0" smtClean="0"/>
              <a:t>Partition,</a:t>
            </a:r>
            <a:r>
              <a:rPr lang="en-US" dirty="0" smtClean="0"/>
              <a:t> division into Hindu and Muslim nations, would be the only way to secure the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" y="1371600"/>
            <a:ext cx="84675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3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July 16, 1947, the British granted </a:t>
            </a:r>
            <a:r>
              <a:rPr lang="en-US" b="1" u="sng" dirty="0" smtClean="0"/>
              <a:t>India and Pakistan </a:t>
            </a:r>
            <a:r>
              <a:rPr lang="en-US" dirty="0" smtClean="0"/>
              <a:t>freedom</a:t>
            </a:r>
          </a:p>
          <a:p>
            <a:r>
              <a:rPr lang="en-US" dirty="0" smtClean="0"/>
              <a:t>During the summer of 1947 </a:t>
            </a:r>
            <a:r>
              <a:rPr lang="en-US" b="1" u="sng" dirty="0" smtClean="0"/>
              <a:t>10 million</a:t>
            </a:r>
            <a:r>
              <a:rPr lang="en-US" dirty="0" smtClean="0"/>
              <a:t> people were on the move</a:t>
            </a:r>
          </a:p>
          <a:p>
            <a:r>
              <a:rPr lang="en-US" dirty="0" smtClean="0"/>
              <a:t>As people scrambled to relocate </a:t>
            </a:r>
            <a:r>
              <a:rPr lang="en-US" b="1" u="sng" dirty="0" smtClean="0"/>
              <a:t>violence</a:t>
            </a:r>
            <a:r>
              <a:rPr lang="en-US" dirty="0" smtClean="0"/>
              <a:t> broke out between the different religious groups.</a:t>
            </a:r>
          </a:p>
          <a:p>
            <a:r>
              <a:rPr lang="en-US" dirty="0" smtClean="0"/>
              <a:t>Approximately 1 million people were </a:t>
            </a:r>
            <a:r>
              <a:rPr lang="en-US" dirty="0" smtClean="0"/>
              <a:t>killed</a:t>
            </a:r>
          </a:p>
          <a:p>
            <a:r>
              <a:rPr lang="en-US" dirty="0" smtClean="0">
                <a:hlinkClick r:id="rId2"/>
              </a:rPr>
              <a:t>The Partition of India and </a:t>
            </a:r>
            <a:r>
              <a:rPr lang="en-US" dirty="0" err="1" smtClean="0">
                <a:hlinkClick r:id="rId2"/>
              </a:rPr>
              <a:t>pakistan</a:t>
            </a:r>
            <a:r>
              <a:rPr lang="en-US" dirty="0" smtClean="0">
                <a:hlinkClick r:id="rId2"/>
              </a:rPr>
              <a:t> in color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71562"/>
            <a:ext cx="725424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4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5802</TotalTime>
  <Words>932</Words>
  <Application>Microsoft Office PowerPoint</Application>
  <PresentationFormat>On-screen Show (4:3)</PresentationFormat>
  <Paragraphs>92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The Colonies Become New Nations</vt:lpstr>
      <vt:lpstr>India </vt:lpstr>
      <vt:lpstr>Movement towards independence</vt:lpstr>
      <vt:lpstr>Hindus vs Muslims</vt:lpstr>
      <vt:lpstr>Muslim League</vt:lpstr>
      <vt:lpstr>Freedom Brings Turmoil</vt:lpstr>
      <vt:lpstr>PowerPoint Presentation</vt:lpstr>
      <vt:lpstr>Partition</vt:lpstr>
      <vt:lpstr>PowerPoint Presentation</vt:lpstr>
      <vt:lpstr>PowerPoint Presentation</vt:lpstr>
      <vt:lpstr>Assassination of Gandhi</vt:lpstr>
      <vt:lpstr>PowerPoint Presentation</vt:lpstr>
      <vt:lpstr>PowerPoint Presentation</vt:lpstr>
      <vt:lpstr>PowerPoint Presentation</vt:lpstr>
      <vt:lpstr>Battle for Kashmir</vt:lpstr>
      <vt:lpstr>Nehru</vt:lpstr>
      <vt:lpstr>Modern Problems</vt:lpstr>
      <vt:lpstr>PowerPoint Presentation</vt:lpstr>
      <vt:lpstr>PowerPoint Presentation</vt:lpstr>
      <vt:lpstr>New Nations in Africa</vt:lpstr>
      <vt:lpstr>Africa</vt:lpstr>
      <vt:lpstr>PowerPoint Presentation</vt:lpstr>
      <vt:lpstr>Ghana</vt:lpstr>
      <vt:lpstr>PowerPoint Presentation</vt:lpstr>
      <vt:lpstr>PowerPoint Presentation</vt:lpstr>
      <vt:lpstr>Kenya</vt:lpstr>
      <vt:lpstr>PowerPoint Presentation</vt:lpstr>
      <vt:lpstr>Africa Today</vt:lpstr>
      <vt:lpstr>Middle East</vt:lpstr>
      <vt:lpstr>Israel</vt:lpstr>
      <vt:lpstr>Zionists</vt:lpstr>
      <vt:lpstr>War</vt:lpstr>
      <vt:lpstr>PowerPoint Presentation</vt:lpstr>
      <vt:lpstr>PLO</vt:lpstr>
      <vt:lpstr>PowerPoint Presentation</vt:lpstr>
      <vt:lpstr>Central Asia Struggles</vt:lpstr>
      <vt:lpstr>Collapse of the Soviet Union</vt:lpstr>
      <vt:lpstr>PowerPoint Presentation</vt:lpstr>
      <vt:lpstr>Afghanistan</vt:lpstr>
      <vt:lpstr>Mujahideen</vt:lpstr>
      <vt:lpstr>PowerPoint Presentation</vt:lpstr>
      <vt:lpstr>Taliban </vt:lpstr>
      <vt:lpstr>PowerPoint Presentation</vt:lpstr>
      <vt:lpstr>PowerPoint Presentation</vt:lpstr>
      <vt:lpstr>9/11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Colonies Become New Nations</dc:title>
  <dc:creator>Hamilton Mason</dc:creator>
  <cp:lastModifiedBy>Hamilton Mason</cp:lastModifiedBy>
  <cp:revision>3</cp:revision>
  <dcterms:created xsi:type="dcterms:W3CDTF">2011-04-28T18:15:42Z</dcterms:created>
  <dcterms:modified xsi:type="dcterms:W3CDTF">2012-04-26T11:42:55Z</dcterms:modified>
</cp:coreProperties>
</file>